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706" autoAdjust="0"/>
  </p:normalViewPr>
  <p:slideViewPr>
    <p:cSldViewPr>
      <p:cViewPr varScale="1">
        <p:scale>
          <a:sx n="83" d="100"/>
          <a:sy n="83" d="100"/>
        </p:scale>
        <p:origin x="686" y="77"/>
      </p:cViewPr>
      <p:guideLst/>
    </p:cSldViewPr>
  </p:slideViewPr>
  <p:notesTextViewPr>
    <p:cViewPr>
      <p:scale>
        <a:sx n="1" d="1"/>
        <a:sy n="1" d="1"/>
      </p:scale>
      <p:origin x="0" y="0"/>
    </p:cViewPr>
  </p:notesTextViewPr>
  <p:notesViewPr>
    <p:cSldViewPr showGuides="1">
      <p:cViewPr varScale="1">
        <p:scale>
          <a:sx n="95" d="100"/>
          <a:sy n="95" d="100"/>
        </p:scale>
        <p:origin x="3582"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hade val="6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9B8B-4F8D-B9E5-577AD71E0C6A}"/>
            </c:ext>
          </c:extLst>
        </c:ser>
        <c:ser>
          <c:idx val="1"/>
          <c:order val="1"/>
          <c:tx>
            <c:strRef>
              <c:f>Sheet1!$C$1</c:f>
              <c:strCache>
                <c:ptCount val="1"/>
                <c:pt idx="0">
                  <c:v>Series 2</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9B8B-4F8D-B9E5-577AD71E0C6A}"/>
            </c:ext>
          </c:extLst>
        </c:ser>
        <c:ser>
          <c:idx val="2"/>
          <c:order val="2"/>
          <c:tx>
            <c:strRef>
              <c:f>Sheet1!$D$1</c:f>
              <c:strCache>
                <c:ptCount val="1"/>
                <c:pt idx="0">
                  <c:v>Series 3</c:v>
                </c:pt>
              </c:strCache>
            </c:strRef>
          </c:tx>
          <c:spPr>
            <a:solidFill>
              <a:schemeClr val="accent1">
                <a:tint val="6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9B8B-4F8D-B9E5-577AD71E0C6A}"/>
            </c:ext>
          </c:extLst>
        </c:ser>
        <c:dLbls>
          <c:showLegendKey val="0"/>
          <c:showVal val="1"/>
          <c:showCatName val="0"/>
          <c:showSerName val="0"/>
          <c:showPercent val="0"/>
          <c:showBubbleSize val="0"/>
        </c:dLbls>
        <c:gapWidth val="150"/>
        <c:overlap val="-25"/>
        <c:axId val="213527800"/>
        <c:axId val="218219840"/>
      </c:barChart>
      <c:catAx>
        <c:axId val="2135278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8219840"/>
        <c:crosses val="autoZero"/>
        <c:auto val="1"/>
        <c:lblAlgn val="ctr"/>
        <c:lblOffset val="100"/>
        <c:noMultiLvlLbl val="0"/>
      </c:catAx>
      <c:valAx>
        <c:axId val="218219840"/>
        <c:scaling>
          <c:orientation val="minMax"/>
        </c:scaling>
        <c:delete val="1"/>
        <c:axPos val="l"/>
        <c:numFmt formatCode="General" sourceLinked="1"/>
        <c:majorTickMark val="none"/>
        <c:minorTickMark val="none"/>
        <c:tickLblPos val="nextTo"/>
        <c:crossAx val="213527800"/>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FB202A-8611-4DDC-831D-D12EB67B6CF7}" type="doc">
      <dgm:prSet loTypeId="urn:microsoft.com/office/officeart/2005/8/layout/process4" loCatId="process" qsTypeId="urn:microsoft.com/office/officeart/2005/8/quickstyle/simple4" qsCatId="simple" csTypeId="urn:microsoft.com/office/officeart/2005/8/colors/accent1_1" csCatId="accent1" phldr="1"/>
      <dgm:spPr/>
      <dgm:t>
        <a:bodyPr/>
        <a:lstStyle/>
        <a:p>
          <a:endParaRPr lang="en-US"/>
        </a:p>
      </dgm:t>
    </dgm:pt>
    <dgm:pt modelId="{11888A7B-1E89-45E6-84F4-EF92B26189CD}">
      <dgm:prSet phldrT="[Text]"/>
      <dgm:spPr/>
      <dgm:t>
        <a:bodyPr/>
        <a:lstStyle/>
        <a:p>
          <a:r>
            <a:rPr lang="en-US" dirty="0"/>
            <a:t>Step 1 Title</a:t>
          </a:r>
        </a:p>
      </dgm:t>
    </dgm:pt>
    <dgm:pt modelId="{6043087E-917B-44BC-97F8-41385FD50DC3}" type="parTrans" cxnId="{5376348D-4465-4E2E-9DB8-EA1F5276717B}">
      <dgm:prSet/>
      <dgm:spPr/>
      <dgm:t>
        <a:bodyPr/>
        <a:lstStyle/>
        <a:p>
          <a:endParaRPr lang="en-US"/>
        </a:p>
      </dgm:t>
    </dgm:pt>
    <dgm:pt modelId="{438F37F5-E676-4BB5-A241-95D895E1B43F}" type="sibTrans" cxnId="{5376348D-4465-4E2E-9DB8-EA1F5276717B}">
      <dgm:prSet/>
      <dgm:spPr/>
      <dgm:t>
        <a:bodyPr/>
        <a:lstStyle/>
        <a:p>
          <a:endParaRPr lang="en-US"/>
        </a:p>
      </dgm:t>
    </dgm:pt>
    <dgm:pt modelId="{712EDDD5-F1C9-457B-A81D-F94868058B44}">
      <dgm:prSet phldrT="[Text]"/>
      <dgm:spPr/>
      <dgm:t>
        <a:bodyPr/>
        <a:lstStyle/>
        <a:p>
          <a:r>
            <a:rPr lang="en-US" dirty="0"/>
            <a:t>Step 2 Title</a:t>
          </a:r>
        </a:p>
      </dgm:t>
    </dgm:pt>
    <dgm:pt modelId="{5E2CC1CB-7E12-4298-9BE5-B8F6683E4161}" type="parTrans" cxnId="{392AE56A-6939-469F-BFEC-2DEEC6ABC100}">
      <dgm:prSet/>
      <dgm:spPr/>
      <dgm:t>
        <a:bodyPr/>
        <a:lstStyle/>
        <a:p>
          <a:endParaRPr lang="en-US"/>
        </a:p>
      </dgm:t>
    </dgm:pt>
    <dgm:pt modelId="{630DB5C2-135D-425B-B7D5-1F5FFE12BF3B}" type="sibTrans" cxnId="{392AE56A-6939-469F-BFEC-2DEEC6ABC100}">
      <dgm:prSet/>
      <dgm:spPr/>
      <dgm:t>
        <a:bodyPr/>
        <a:lstStyle/>
        <a:p>
          <a:endParaRPr lang="en-US"/>
        </a:p>
      </dgm:t>
    </dgm:pt>
    <dgm:pt modelId="{356F6FEF-38C8-437A-8562-86A5ED3F5885}">
      <dgm:prSet phldrT="[Text]"/>
      <dgm:spPr/>
      <dgm:t>
        <a:bodyPr/>
        <a:lstStyle/>
        <a:p>
          <a:r>
            <a:rPr lang="en-US" dirty="0"/>
            <a:t>Step 3 Title</a:t>
          </a:r>
        </a:p>
      </dgm:t>
    </dgm:pt>
    <dgm:pt modelId="{BD9B34C9-939F-47F5-A040-1B30C9EEA310}" type="parTrans" cxnId="{8247D1A2-555D-4B39-B44D-5F2B5AE64242}">
      <dgm:prSet/>
      <dgm:spPr/>
      <dgm:t>
        <a:bodyPr/>
        <a:lstStyle/>
        <a:p>
          <a:endParaRPr lang="en-US"/>
        </a:p>
      </dgm:t>
    </dgm:pt>
    <dgm:pt modelId="{665399A3-A410-4656-8F7E-3FAB641DE891}" type="sibTrans" cxnId="{8247D1A2-555D-4B39-B44D-5F2B5AE64242}">
      <dgm:prSet/>
      <dgm:spPr/>
      <dgm:t>
        <a:bodyPr/>
        <a:lstStyle/>
        <a:p>
          <a:endParaRPr lang="en-US"/>
        </a:p>
      </dgm:t>
    </dgm:pt>
    <dgm:pt modelId="{640CA9BD-09C1-4472-8DAC-0F150EC5E678}">
      <dgm:prSet phldrT="[Text]"/>
      <dgm:spPr/>
      <dgm:t>
        <a:bodyPr/>
        <a:lstStyle/>
        <a:p>
          <a:r>
            <a:rPr lang="en-US" dirty="0"/>
            <a:t>Step 4 Title</a:t>
          </a:r>
        </a:p>
      </dgm:t>
    </dgm:pt>
    <dgm:pt modelId="{90609DF7-843B-4BEF-A3B5-89270E6B0951}" type="parTrans" cxnId="{957C551D-31A8-4286-A3AE-C5928DB663CE}">
      <dgm:prSet/>
      <dgm:spPr/>
      <dgm:t>
        <a:bodyPr/>
        <a:lstStyle/>
        <a:p>
          <a:endParaRPr lang="en-US"/>
        </a:p>
      </dgm:t>
    </dgm:pt>
    <dgm:pt modelId="{67B503AA-82FD-4AA4-8357-3D8B59D6160B}" type="sibTrans" cxnId="{957C551D-31A8-4286-A3AE-C5928DB663CE}">
      <dgm:prSet/>
      <dgm:spPr/>
      <dgm:t>
        <a:bodyPr/>
        <a:lstStyle/>
        <a:p>
          <a:endParaRPr lang="en-US"/>
        </a:p>
      </dgm:t>
    </dgm:pt>
    <dgm:pt modelId="{812F39FC-2D1E-4DD1-A1A6-C7F9287A4AAB}" type="pres">
      <dgm:prSet presAssocID="{2EFB202A-8611-4DDC-831D-D12EB67B6CF7}" presName="Name0" presStyleCnt="0">
        <dgm:presLayoutVars>
          <dgm:dir/>
          <dgm:animLvl val="lvl"/>
          <dgm:resizeHandles val="exact"/>
        </dgm:presLayoutVars>
      </dgm:prSet>
      <dgm:spPr/>
    </dgm:pt>
    <dgm:pt modelId="{C1682CE3-81F4-4BEA-B13D-10C7017D8387}" type="pres">
      <dgm:prSet presAssocID="{640CA9BD-09C1-4472-8DAC-0F150EC5E678}" presName="boxAndChildren" presStyleCnt="0"/>
      <dgm:spPr/>
    </dgm:pt>
    <dgm:pt modelId="{325B9957-E809-4285-A870-20AA1AEAA8D7}" type="pres">
      <dgm:prSet presAssocID="{640CA9BD-09C1-4472-8DAC-0F150EC5E678}" presName="parentTextBox" presStyleLbl="node1" presStyleIdx="0" presStyleCnt="4"/>
      <dgm:spPr/>
    </dgm:pt>
    <dgm:pt modelId="{2AB5853F-AA77-4431-82DF-105CEB2E1424}" type="pres">
      <dgm:prSet presAssocID="{665399A3-A410-4656-8F7E-3FAB641DE891}" presName="sp" presStyleCnt="0"/>
      <dgm:spPr/>
    </dgm:pt>
    <dgm:pt modelId="{EC667030-4855-4843-9717-7DF08446AEB5}" type="pres">
      <dgm:prSet presAssocID="{356F6FEF-38C8-437A-8562-86A5ED3F5885}" presName="arrowAndChildren" presStyleCnt="0"/>
      <dgm:spPr/>
    </dgm:pt>
    <dgm:pt modelId="{C830B7C4-5210-41AC-A88B-BECF7607C1E5}" type="pres">
      <dgm:prSet presAssocID="{356F6FEF-38C8-437A-8562-86A5ED3F5885}" presName="parentTextArrow" presStyleLbl="node1" presStyleIdx="1" presStyleCnt="4"/>
      <dgm:spPr/>
    </dgm:pt>
    <dgm:pt modelId="{7FB80134-CA62-4591-A6BE-C119FEAC14B6}" type="pres">
      <dgm:prSet presAssocID="{630DB5C2-135D-425B-B7D5-1F5FFE12BF3B}" presName="sp" presStyleCnt="0"/>
      <dgm:spPr/>
    </dgm:pt>
    <dgm:pt modelId="{C4866045-B43B-429F-851C-E58098BA6DB8}" type="pres">
      <dgm:prSet presAssocID="{712EDDD5-F1C9-457B-A81D-F94868058B44}" presName="arrowAndChildren" presStyleCnt="0"/>
      <dgm:spPr/>
    </dgm:pt>
    <dgm:pt modelId="{D5473CBC-EEC3-408A-B4A6-07882F253A8B}" type="pres">
      <dgm:prSet presAssocID="{712EDDD5-F1C9-457B-A81D-F94868058B44}" presName="parentTextArrow" presStyleLbl="node1" presStyleIdx="2" presStyleCnt="4"/>
      <dgm:spPr/>
    </dgm:pt>
    <dgm:pt modelId="{FE4F3FD3-FEDA-44E5-9944-1FF6BBD0F9E2}" type="pres">
      <dgm:prSet presAssocID="{438F37F5-E676-4BB5-A241-95D895E1B43F}" presName="sp" presStyleCnt="0"/>
      <dgm:spPr/>
    </dgm:pt>
    <dgm:pt modelId="{1C274FFF-1754-4900-887F-DFF5156E0B8D}" type="pres">
      <dgm:prSet presAssocID="{11888A7B-1E89-45E6-84F4-EF92B26189CD}" presName="arrowAndChildren" presStyleCnt="0"/>
      <dgm:spPr/>
    </dgm:pt>
    <dgm:pt modelId="{32FA43B7-34B4-4881-9A79-E3EDEC9D4CBF}" type="pres">
      <dgm:prSet presAssocID="{11888A7B-1E89-45E6-84F4-EF92B26189CD}" presName="parentTextArrow" presStyleLbl="node1" presStyleIdx="3" presStyleCnt="4"/>
      <dgm:spPr/>
    </dgm:pt>
  </dgm:ptLst>
  <dgm:cxnLst>
    <dgm:cxn modelId="{79EE9E02-BFF5-41D3-86F8-33470970BFCE}" type="presOf" srcId="{2EFB202A-8611-4DDC-831D-D12EB67B6CF7}" destId="{812F39FC-2D1E-4DD1-A1A6-C7F9287A4AAB}" srcOrd="0" destOrd="0" presId="urn:microsoft.com/office/officeart/2005/8/layout/process4"/>
    <dgm:cxn modelId="{957C551D-31A8-4286-A3AE-C5928DB663CE}" srcId="{2EFB202A-8611-4DDC-831D-D12EB67B6CF7}" destId="{640CA9BD-09C1-4472-8DAC-0F150EC5E678}" srcOrd="3" destOrd="0" parTransId="{90609DF7-843B-4BEF-A3B5-89270E6B0951}" sibTransId="{67B503AA-82FD-4AA4-8357-3D8B59D6160B}"/>
    <dgm:cxn modelId="{B2E3875C-D3F8-41A4-A6EA-DD49F61576A0}" type="presOf" srcId="{11888A7B-1E89-45E6-84F4-EF92B26189CD}" destId="{32FA43B7-34B4-4881-9A79-E3EDEC9D4CBF}" srcOrd="0" destOrd="0" presId="urn:microsoft.com/office/officeart/2005/8/layout/process4"/>
    <dgm:cxn modelId="{AAE8F060-3E29-4C68-9A74-089916E04D67}" type="presOf" srcId="{356F6FEF-38C8-437A-8562-86A5ED3F5885}" destId="{C830B7C4-5210-41AC-A88B-BECF7607C1E5}" srcOrd="0" destOrd="0" presId="urn:microsoft.com/office/officeart/2005/8/layout/process4"/>
    <dgm:cxn modelId="{392AE56A-6939-469F-BFEC-2DEEC6ABC100}" srcId="{2EFB202A-8611-4DDC-831D-D12EB67B6CF7}" destId="{712EDDD5-F1C9-457B-A81D-F94868058B44}" srcOrd="1" destOrd="0" parTransId="{5E2CC1CB-7E12-4298-9BE5-B8F6683E4161}" sibTransId="{630DB5C2-135D-425B-B7D5-1F5FFE12BF3B}"/>
    <dgm:cxn modelId="{4D111F6B-0B5C-40A7-BA86-973E36B2D8F2}" type="presOf" srcId="{712EDDD5-F1C9-457B-A81D-F94868058B44}" destId="{D5473CBC-EEC3-408A-B4A6-07882F253A8B}" srcOrd="0" destOrd="0" presId="urn:microsoft.com/office/officeart/2005/8/layout/process4"/>
    <dgm:cxn modelId="{67067571-6170-41AF-87A3-FB3B609D9CEA}" type="presOf" srcId="{640CA9BD-09C1-4472-8DAC-0F150EC5E678}" destId="{325B9957-E809-4285-A870-20AA1AEAA8D7}" srcOrd="0" destOrd="0" presId="urn:microsoft.com/office/officeart/2005/8/layout/process4"/>
    <dgm:cxn modelId="{5376348D-4465-4E2E-9DB8-EA1F5276717B}" srcId="{2EFB202A-8611-4DDC-831D-D12EB67B6CF7}" destId="{11888A7B-1E89-45E6-84F4-EF92B26189CD}" srcOrd="0" destOrd="0" parTransId="{6043087E-917B-44BC-97F8-41385FD50DC3}" sibTransId="{438F37F5-E676-4BB5-A241-95D895E1B43F}"/>
    <dgm:cxn modelId="{8247D1A2-555D-4B39-B44D-5F2B5AE64242}" srcId="{2EFB202A-8611-4DDC-831D-D12EB67B6CF7}" destId="{356F6FEF-38C8-437A-8562-86A5ED3F5885}" srcOrd="2" destOrd="0" parTransId="{BD9B34C9-939F-47F5-A040-1B30C9EEA310}" sibTransId="{665399A3-A410-4656-8F7E-3FAB641DE891}"/>
    <dgm:cxn modelId="{5678914C-8F14-4F79-9116-C33CBC8B70E7}" type="presParOf" srcId="{812F39FC-2D1E-4DD1-A1A6-C7F9287A4AAB}" destId="{C1682CE3-81F4-4BEA-B13D-10C7017D8387}" srcOrd="0" destOrd="0" presId="urn:microsoft.com/office/officeart/2005/8/layout/process4"/>
    <dgm:cxn modelId="{B75DEEE2-790E-400B-832F-7C2526EFEEFC}" type="presParOf" srcId="{C1682CE3-81F4-4BEA-B13D-10C7017D8387}" destId="{325B9957-E809-4285-A870-20AA1AEAA8D7}" srcOrd="0" destOrd="0" presId="urn:microsoft.com/office/officeart/2005/8/layout/process4"/>
    <dgm:cxn modelId="{6FA0FB88-FED5-4DA9-8FB7-49F6DEA20B1D}" type="presParOf" srcId="{812F39FC-2D1E-4DD1-A1A6-C7F9287A4AAB}" destId="{2AB5853F-AA77-4431-82DF-105CEB2E1424}" srcOrd="1" destOrd="0" presId="urn:microsoft.com/office/officeart/2005/8/layout/process4"/>
    <dgm:cxn modelId="{52F7A226-0BC5-4418-B1BB-E2FD5547F031}" type="presParOf" srcId="{812F39FC-2D1E-4DD1-A1A6-C7F9287A4AAB}" destId="{EC667030-4855-4843-9717-7DF08446AEB5}" srcOrd="2" destOrd="0" presId="urn:microsoft.com/office/officeart/2005/8/layout/process4"/>
    <dgm:cxn modelId="{B3DA9F18-ADDC-4C31-BFC3-7AFA3D398C18}" type="presParOf" srcId="{EC667030-4855-4843-9717-7DF08446AEB5}" destId="{C830B7C4-5210-41AC-A88B-BECF7607C1E5}" srcOrd="0" destOrd="0" presId="urn:microsoft.com/office/officeart/2005/8/layout/process4"/>
    <dgm:cxn modelId="{6D5A561E-9AED-4BD0-B61C-B210C294197C}" type="presParOf" srcId="{812F39FC-2D1E-4DD1-A1A6-C7F9287A4AAB}" destId="{7FB80134-CA62-4591-A6BE-C119FEAC14B6}" srcOrd="3" destOrd="0" presId="urn:microsoft.com/office/officeart/2005/8/layout/process4"/>
    <dgm:cxn modelId="{8AA3D574-35B2-4F26-9753-43647056D5BB}" type="presParOf" srcId="{812F39FC-2D1E-4DD1-A1A6-C7F9287A4AAB}" destId="{C4866045-B43B-429F-851C-E58098BA6DB8}" srcOrd="4" destOrd="0" presId="urn:microsoft.com/office/officeart/2005/8/layout/process4"/>
    <dgm:cxn modelId="{8142E2F1-4232-4A86-BD16-A2EE21EFADF1}" type="presParOf" srcId="{C4866045-B43B-429F-851C-E58098BA6DB8}" destId="{D5473CBC-EEC3-408A-B4A6-07882F253A8B}" srcOrd="0" destOrd="0" presId="urn:microsoft.com/office/officeart/2005/8/layout/process4"/>
    <dgm:cxn modelId="{F78D174D-E461-4213-AEEB-72932703ABFC}" type="presParOf" srcId="{812F39FC-2D1E-4DD1-A1A6-C7F9287A4AAB}" destId="{FE4F3FD3-FEDA-44E5-9944-1FF6BBD0F9E2}" srcOrd="5" destOrd="0" presId="urn:microsoft.com/office/officeart/2005/8/layout/process4"/>
    <dgm:cxn modelId="{D11F7181-D05C-4ACC-A34B-6E9511FBE167}" type="presParOf" srcId="{812F39FC-2D1E-4DD1-A1A6-C7F9287A4AAB}" destId="{1C274FFF-1754-4900-887F-DFF5156E0B8D}" srcOrd="6" destOrd="0" presId="urn:microsoft.com/office/officeart/2005/8/layout/process4"/>
    <dgm:cxn modelId="{36469A82-1901-415F-8126-6D77E61422EC}" type="presParOf" srcId="{1C274FFF-1754-4900-887F-DFF5156E0B8D}" destId="{32FA43B7-34B4-4881-9A79-E3EDEC9D4CBF}"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5B9957-E809-4285-A870-20AA1AEAA8D7}">
      <dsp:nvSpPr>
        <dsp:cNvPr id="0" name=""/>
        <dsp:cNvSpPr/>
      </dsp:nvSpPr>
      <dsp:spPr>
        <a:xfrm>
          <a:off x="0" y="3569039"/>
          <a:ext cx="5029199" cy="7808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2024" tIns="192024" rIns="192024" bIns="192024" numCol="1" spcCol="1270" anchor="ctr" anchorCtr="0">
          <a:noAutofit/>
        </a:bodyPr>
        <a:lstStyle/>
        <a:p>
          <a:pPr marL="0" lvl="0" indent="0" algn="ctr" defTabSz="1200150">
            <a:lnSpc>
              <a:spcPct val="90000"/>
            </a:lnSpc>
            <a:spcBef>
              <a:spcPct val="0"/>
            </a:spcBef>
            <a:spcAft>
              <a:spcPct val="35000"/>
            </a:spcAft>
            <a:buNone/>
          </a:pPr>
          <a:r>
            <a:rPr lang="en-US" sz="2700" kern="1200" dirty="0"/>
            <a:t>Step 4 Title</a:t>
          </a:r>
        </a:p>
      </dsp:txBody>
      <dsp:txXfrm>
        <a:off x="0" y="3569039"/>
        <a:ext cx="5029199" cy="780818"/>
      </dsp:txXfrm>
    </dsp:sp>
    <dsp:sp modelId="{C830B7C4-5210-41AC-A88B-BECF7607C1E5}">
      <dsp:nvSpPr>
        <dsp:cNvPr id="0" name=""/>
        <dsp:cNvSpPr/>
      </dsp:nvSpPr>
      <dsp:spPr>
        <a:xfrm rot="10800000">
          <a:off x="0" y="2379853"/>
          <a:ext cx="5029199" cy="1200899"/>
        </a:xfrm>
        <a:prstGeom prst="upArrowCallou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2024" tIns="192024" rIns="192024" bIns="192024" numCol="1" spcCol="1270" anchor="ctr" anchorCtr="0">
          <a:noAutofit/>
        </a:bodyPr>
        <a:lstStyle/>
        <a:p>
          <a:pPr marL="0" lvl="0" indent="0" algn="ctr" defTabSz="1200150">
            <a:lnSpc>
              <a:spcPct val="90000"/>
            </a:lnSpc>
            <a:spcBef>
              <a:spcPct val="0"/>
            </a:spcBef>
            <a:spcAft>
              <a:spcPct val="35000"/>
            </a:spcAft>
            <a:buNone/>
          </a:pPr>
          <a:r>
            <a:rPr lang="en-US" sz="2700" kern="1200" dirty="0"/>
            <a:t>Step 3 Title</a:t>
          </a:r>
        </a:p>
      </dsp:txBody>
      <dsp:txXfrm rot="10800000">
        <a:off x="0" y="2379853"/>
        <a:ext cx="5029199" cy="780308"/>
      </dsp:txXfrm>
    </dsp:sp>
    <dsp:sp modelId="{D5473CBC-EEC3-408A-B4A6-07882F253A8B}">
      <dsp:nvSpPr>
        <dsp:cNvPr id="0" name=""/>
        <dsp:cNvSpPr/>
      </dsp:nvSpPr>
      <dsp:spPr>
        <a:xfrm rot="10800000">
          <a:off x="0" y="1190666"/>
          <a:ext cx="5029199" cy="1200899"/>
        </a:xfrm>
        <a:prstGeom prst="upArrowCallou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2024" tIns="192024" rIns="192024" bIns="192024" numCol="1" spcCol="1270" anchor="ctr" anchorCtr="0">
          <a:noAutofit/>
        </a:bodyPr>
        <a:lstStyle/>
        <a:p>
          <a:pPr marL="0" lvl="0" indent="0" algn="ctr" defTabSz="1200150">
            <a:lnSpc>
              <a:spcPct val="90000"/>
            </a:lnSpc>
            <a:spcBef>
              <a:spcPct val="0"/>
            </a:spcBef>
            <a:spcAft>
              <a:spcPct val="35000"/>
            </a:spcAft>
            <a:buNone/>
          </a:pPr>
          <a:r>
            <a:rPr lang="en-US" sz="2700" kern="1200" dirty="0"/>
            <a:t>Step 2 Title</a:t>
          </a:r>
        </a:p>
      </dsp:txBody>
      <dsp:txXfrm rot="10800000">
        <a:off x="0" y="1190666"/>
        <a:ext cx="5029199" cy="780308"/>
      </dsp:txXfrm>
    </dsp:sp>
    <dsp:sp modelId="{32FA43B7-34B4-4881-9A79-E3EDEC9D4CBF}">
      <dsp:nvSpPr>
        <dsp:cNvPr id="0" name=""/>
        <dsp:cNvSpPr/>
      </dsp:nvSpPr>
      <dsp:spPr>
        <a:xfrm rot="10800000">
          <a:off x="0" y="1479"/>
          <a:ext cx="5029199" cy="1200899"/>
        </a:xfrm>
        <a:prstGeom prst="upArrowCallou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2024" tIns="192024" rIns="192024" bIns="192024" numCol="1" spcCol="1270" anchor="ctr" anchorCtr="0">
          <a:noAutofit/>
        </a:bodyPr>
        <a:lstStyle/>
        <a:p>
          <a:pPr marL="0" lvl="0" indent="0" algn="ctr" defTabSz="1200150">
            <a:lnSpc>
              <a:spcPct val="90000"/>
            </a:lnSpc>
            <a:spcBef>
              <a:spcPct val="0"/>
            </a:spcBef>
            <a:spcAft>
              <a:spcPct val="35000"/>
            </a:spcAft>
            <a:buNone/>
          </a:pPr>
          <a:r>
            <a:rPr lang="en-US" sz="2700" kern="1200" dirty="0"/>
            <a:t>Step 1 Title</a:t>
          </a:r>
        </a:p>
      </dsp:txBody>
      <dsp:txXfrm rot="10800000">
        <a:off x="0" y="1479"/>
        <a:ext cx="5029199" cy="780308"/>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61C5132-FFA3-4B02-9F09-22FCF40EFA74}" type="datetimeFigureOut">
              <a:rPr lang="en-US" smtClean="0"/>
              <a:t>8/1/2023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3C20D7-F8F1-4196-9585-26F31AFC85C9}" type="slidenum">
              <a:rPr lang="en-US" smtClean="0"/>
              <a:t>‹#›</a:t>
            </a:fld>
            <a:endParaRPr lang="en-US"/>
          </a:p>
        </p:txBody>
      </p:sp>
    </p:spTree>
    <p:extLst>
      <p:ext uri="{BB962C8B-B14F-4D97-AF65-F5344CB8AC3E}">
        <p14:creationId xmlns:p14="http://schemas.microsoft.com/office/powerpoint/2010/main" val="41681621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6E42C9-243F-4DC5-AFF6-9D56B5FA9D63}" type="datetimeFigureOut">
              <a:rPr lang="en-US" smtClean="0"/>
              <a:t>8/1/2023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AEC444-603B-4F09-9A06-5917518DD901}" type="slidenum">
              <a:rPr lang="en-US" smtClean="0"/>
              <a:t>‹#›</a:t>
            </a:fld>
            <a:endParaRPr lang="en-US"/>
          </a:p>
        </p:txBody>
      </p:sp>
    </p:spTree>
    <p:extLst>
      <p:ext uri="{BB962C8B-B14F-4D97-AF65-F5344CB8AC3E}">
        <p14:creationId xmlns:p14="http://schemas.microsoft.com/office/powerpoint/2010/main" val="874255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DAEC444-603B-4F09-9A06-5917518DD901}" type="slidenum">
              <a:rPr lang="en-US" smtClean="0"/>
              <a:t>1</a:t>
            </a:fld>
            <a:endParaRPr lang="en-US"/>
          </a:p>
        </p:txBody>
      </p:sp>
    </p:spTree>
    <p:extLst>
      <p:ext uri="{BB962C8B-B14F-4D97-AF65-F5344CB8AC3E}">
        <p14:creationId xmlns:p14="http://schemas.microsoft.com/office/powerpoint/2010/main" val="40391545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angle"/>
          <p:cNvSpPr/>
          <p:nvPr/>
        </p:nvSpPr>
        <p:spPr bwMode="invGray">
          <a:xfrm>
            <a:off x="0" y="3936697"/>
            <a:ext cx="12192000" cy="2103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838201" y="4114800"/>
            <a:ext cx="10515598" cy="1158446"/>
          </a:xfrm>
        </p:spPr>
        <p:txBody>
          <a:bodyPr anchor="b">
            <a:normAutofit/>
          </a:bodyPr>
          <a:lstStyle>
            <a:lvl1pPr algn="l">
              <a:defRPr sz="52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838201" y="5338170"/>
            <a:ext cx="10515598" cy="474836"/>
          </a:xfrm>
        </p:spPr>
        <p:txBody>
          <a:bodyPr/>
          <a:lstStyle>
            <a:lvl1pPr marL="0" indent="0" algn="l">
              <a:spcBef>
                <a:spcPts val="0"/>
              </a:spcBef>
              <a:buNone/>
              <a:defRPr sz="24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630729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3"/>
          <p:cNvSpPr>
            <a:spLocks noGrp="1"/>
          </p:cNvSpPr>
          <p:nvPr>
            <p:ph type="ftr" sz="quarter" idx="11"/>
          </p:nvPr>
        </p:nvSpPr>
        <p:spPr/>
        <p:txBody>
          <a:bodyPr/>
          <a:lstStyle/>
          <a:p>
            <a:endParaRPr lang="en-US"/>
          </a:p>
        </p:txBody>
      </p:sp>
      <p:sp>
        <p:nvSpPr>
          <p:cNvPr id="4" name="Date Placeholder 4"/>
          <p:cNvSpPr>
            <a:spLocks noGrp="1"/>
          </p:cNvSpPr>
          <p:nvPr>
            <p:ph type="dt" sz="half" idx="10"/>
          </p:nvPr>
        </p:nvSpPr>
        <p:spPr/>
        <p:txBody>
          <a:bodyPr/>
          <a:lstStyle/>
          <a:p>
            <a:fld id="{B0FE2824-C2A0-4931-BB32-60B24BDBB3CC}" type="datetimeFigureOut">
              <a:rPr lang="en-US" smtClean="0"/>
              <a:t>8/1/2023</a:t>
            </a:fld>
            <a:endParaRPr lang="en-US"/>
          </a:p>
        </p:txBody>
      </p:sp>
      <p:sp>
        <p:nvSpPr>
          <p:cNvPr id="6" name="Slide Number Placeholder 5"/>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787557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41693" y="365125"/>
            <a:ext cx="1600200" cy="5811838"/>
          </a:xfrm>
        </p:spPr>
        <p:txBody>
          <a:bodyPr vert="eaVert"/>
          <a:lstStyle>
            <a:lvl1pP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85344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3"/>
          <p:cNvSpPr>
            <a:spLocks noGrp="1"/>
          </p:cNvSpPr>
          <p:nvPr>
            <p:ph type="ftr" sz="quarter" idx="11"/>
          </p:nvPr>
        </p:nvSpPr>
        <p:spPr/>
        <p:txBody>
          <a:bodyPr/>
          <a:lstStyle/>
          <a:p>
            <a:endParaRPr lang="en-US"/>
          </a:p>
        </p:txBody>
      </p:sp>
      <p:sp>
        <p:nvSpPr>
          <p:cNvPr id="4" name="Date Placeholder 4"/>
          <p:cNvSpPr>
            <a:spLocks noGrp="1"/>
          </p:cNvSpPr>
          <p:nvPr>
            <p:ph type="dt" sz="half" idx="10"/>
          </p:nvPr>
        </p:nvSpPr>
        <p:spPr/>
        <p:txBody>
          <a:bodyPr/>
          <a:lstStyle/>
          <a:p>
            <a:fld id="{B0FE2824-C2A0-4931-BB32-60B24BDBB3CC}" type="datetimeFigureOut">
              <a:rPr lang="en-US" smtClean="0"/>
              <a:t>8/1/2023</a:t>
            </a:fld>
            <a:endParaRPr lang="en-US"/>
          </a:p>
        </p:txBody>
      </p:sp>
      <p:sp>
        <p:nvSpPr>
          <p:cNvPr id="6" name="Slide Number Placeholder 5"/>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770254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3"/>
          <p:cNvSpPr>
            <a:spLocks noGrp="1"/>
          </p:cNvSpPr>
          <p:nvPr>
            <p:ph type="ftr" sz="quarter" idx="11"/>
          </p:nvPr>
        </p:nvSpPr>
        <p:spPr/>
        <p:txBody>
          <a:bodyPr/>
          <a:lstStyle/>
          <a:p>
            <a:endParaRPr lang="en-US" dirty="0"/>
          </a:p>
        </p:txBody>
      </p:sp>
      <p:sp>
        <p:nvSpPr>
          <p:cNvPr id="4" name="Date Placeholder 4"/>
          <p:cNvSpPr>
            <a:spLocks noGrp="1"/>
          </p:cNvSpPr>
          <p:nvPr>
            <p:ph type="dt" sz="half" idx="10"/>
          </p:nvPr>
        </p:nvSpPr>
        <p:spPr/>
        <p:txBody>
          <a:bodyPr/>
          <a:lstStyle/>
          <a:p>
            <a:fld id="{B0FE2824-C2A0-4931-BB32-60B24BDBB3CC}" type="datetimeFigureOut">
              <a:rPr lang="en-US" smtClean="0"/>
              <a:t>8/1/2023</a:t>
            </a:fld>
            <a:endParaRPr lang="en-US"/>
          </a:p>
        </p:txBody>
      </p:sp>
      <p:sp>
        <p:nvSpPr>
          <p:cNvPr id="6" name="Slide Number Placeholder 5"/>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215576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angle 6"/>
          <p:cNvSpPr/>
          <p:nvPr/>
        </p:nvSpPr>
        <p:spPr bwMode="ltGray">
          <a:xfrm>
            <a:off x="0" y="3276600"/>
            <a:ext cx="12192000" cy="27632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41248" y="3429000"/>
            <a:ext cx="9601200" cy="1838519"/>
          </a:xfrm>
        </p:spPr>
        <p:txBody>
          <a:bodyPr anchor="b">
            <a:normAutofit/>
          </a:bodyPr>
          <a:lstStyle>
            <a:lvl1pPr>
              <a:defRPr sz="52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841248" y="5340096"/>
            <a:ext cx="9601200" cy="475488"/>
          </a:xfrm>
        </p:spPr>
        <p:txBody>
          <a:bodyPr/>
          <a:lstStyle>
            <a:lvl1pPr marL="0" indent="0">
              <a:spcBef>
                <a:spcPts val="0"/>
              </a:spcBef>
              <a:buNone/>
              <a:defRPr sz="2400">
                <a:solidFill>
                  <a:schemeClr val="bg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1917355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145224"/>
          </a:xfrm>
        </p:spPr>
        <p:txBody>
          <a:bodyPr/>
          <a:lstStyle/>
          <a:p>
            <a:r>
              <a:rPr lang="en-US"/>
              <a:t>Click to edit Master title style</a:t>
            </a:r>
          </a:p>
        </p:txBody>
      </p:sp>
      <p:sp>
        <p:nvSpPr>
          <p:cNvPr id="3" name="Content Placeholder 2"/>
          <p:cNvSpPr>
            <a:spLocks noGrp="1"/>
          </p:cNvSpPr>
          <p:nvPr>
            <p:ph sz="half" idx="1"/>
          </p:nvPr>
        </p:nvSpPr>
        <p:spPr>
          <a:xfrm>
            <a:off x="838200" y="1825625"/>
            <a:ext cx="5029200" cy="4351338"/>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24600" y="1825625"/>
            <a:ext cx="5029200" cy="4351338"/>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4"/>
          <p:cNvSpPr>
            <a:spLocks noGrp="1"/>
          </p:cNvSpPr>
          <p:nvPr>
            <p:ph type="ftr" sz="quarter" idx="11"/>
          </p:nvPr>
        </p:nvSpPr>
        <p:spPr/>
        <p:txBody>
          <a:bodyPr/>
          <a:lstStyle/>
          <a:p>
            <a:endParaRPr lang="en-US"/>
          </a:p>
        </p:txBody>
      </p:sp>
      <p:sp>
        <p:nvSpPr>
          <p:cNvPr id="5" name="Date Placeholder 5"/>
          <p:cNvSpPr>
            <a:spLocks noGrp="1"/>
          </p:cNvSpPr>
          <p:nvPr>
            <p:ph type="dt" sz="half" idx="10"/>
          </p:nvPr>
        </p:nvSpPr>
        <p:spPr/>
        <p:txBody>
          <a:bodyPr/>
          <a:lstStyle/>
          <a:p>
            <a:fld id="{B0FE2824-C2A0-4931-BB32-60B24BDBB3CC}" type="datetimeFigureOut">
              <a:rPr lang="en-US" smtClean="0"/>
              <a:t>8/1/2023</a:t>
            </a:fld>
            <a:endParaRPr lang="en-US"/>
          </a:p>
        </p:txBody>
      </p:sp>
      <p:sp>
        <p:nvSpPr>
          <p:cNvPr id="7" name="Slide Number Placeholder 6"/>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963172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839788" y="1828800"/>
            <a:ext cx="5029200" cy="685800"/>
          </a:xfrm>
        </p:spPr>
        <p:txBody>
          <a:bodyPr anchor="ctr">
            <a:normAutofit/>
          </a:bodyPr>
          <a:lstStyle>
            <a:lvl1pPr marL="0" indent="0">
              <a:spcBef>
                <a:spcPts val="100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14600"/>
            <a:ext cx="5029200" cy="3675063"/>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26188" y="1828800"/>
            <a:ext cx="5029200" cy="685800"/>
          </a:xfrm>
        </p:spPr>
        <p:txBody>
          <a:bodyPr anchor="ctr">
            <a:normAutofit/>
          </a:bodyPr>
          <a:lstStyle>
            <a:lvl1pPr marL="0" indent="0">
              <a:spcBef>
                <a:spcPts val="100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26188" y="2514600"/>
            <a:ext cx="5029200" cy="3675063"/>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6"/>
          <p:cNvSpPr>
            <a:spLocks noGrp="1"/>
          </p:cNvSpPr>
          <p:nvPr>
            <p:ph type="ftr" sz="quarter" idx="11"/>
          </p:nvPr>
        </p:nvSpPr>
        <p:spPr/>
        <p:txBody>
          <a:bodyPr/>
          <a:lstStyle/>
          <a:p>
            <a:endParaRPr lang="en-US"/>
          </a:p>
        </p:txBody>
      </p:sp>
      <p:sp>
        <p:nvSpPr>
          <p:cNvPr id="7" name="Date Placeholder 7"/>
          <p:cNvSpPr>
            <a:spLocks noGrp="1"/>
          </p:cNvSpPr>
          <p:nvPr>
            <p:ph type="dt" sz="half" idx="10"/>
          </p:nvPr>
        </p:nvSpPr>
        <p:spPr/>
        <p:txBody>
          <a:bodyPr/>
          <a:lstStyle/>
          <a:p>
            <a:fld id="{B0FE2824-C2A0-4931-BB32-60B24BDBB3CC}" type="datetimeFigureOut">
              <a:rPr lang="en-US" smtClean="0"/>
              <a:t>8/1/2023</a:t>
            </a:fld>
            <a:endParaRPr lang="en-US"/>
          </a:p>
        </p:txBody>
      </p:sp>
      <p:sp>
        <p:nvSpPr>
          <p:cNvPr id="9" name="Slide Number Placeholder 8"/>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144799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2"/>
          <p:cNvSpPr>
            <a:spLocks noGrp="1"/>
          </p:cNvSpPr>
          <p:nvPr>
            <p:ph type="ftr" sz="quarter" idx="11"/>
          </p:nvPr>
        </p:nvSpPr>
        <p:spPr/>
        <p:txBody>
          <a:bodyPr/>
          <a:lstStyle/>
          <a:p>
            <a:endParaRPr lang="en-US"/>
          </a:p>
        </p:txBody>
      </p:sp>
      <p:sp>
        <p:nvSpPr>
          <p:cNvPr id="3" name="Date Placeholder 3"/>
          <p:cNvSpPr>
            <a:spLocks noGrp="1"/>
          </p:cNvSpPr>
          <p:nvPr>
            <p:ph type="dt" sz="half" idx="10"/>
          </p:nvPr>
        </p:nvSpPr>
        <p:spPr/>
        <p:txBody>
          <a:bodyPr/>
          <a:lstStyle/>
          <a:p>
            <a:fld id="{B0FE2824-C2A0-4931-BB32-60B24BDBB3CC}" type="datetimeFigureOut">
              <a:rPr lang="en-US" smtClean="0"/>
              <a:t>8/1/2023</a:t>
            </a:fld>
            <a:endParaRPr lang="en-US"/>
          </a:p>
        </p:txBody>
      </p:sp>
      <p:sp>
        <p:nvSpPr>
          <p:cNvPr id="5" name="Slide Number Placeholder 4"/>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956345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1"/>
          <p:cNvSpPr>
            <a:spLocks noGrp="1"/>
          </p:cNvSpPr>
          <p:nvPr>
            <p:ph type="ftr" sz="quarter" idx="11"/>
          </p:nvPr>
        </p:nvSpPr>
        <p:spPr/>
        <p:txBody>
          <a:bodyPr/>
          <a:lstStyle/>
          <a:p>
            <a:endParaRPr lang="en-US"/>
          </a:p>
        </p:txBody>
      </p:sp>
      <p:sp>
        <p:nvSpPr>
          <p:cNvPr id="2" name="Date Placeholder 2"/>
          <p:cNvSpPr>
            <a:spLocks noGrp="1"/>
          </p:cNvSpPr>
          <p:nvPr>
            <p:ph type="dt" sz="half" idx="10"/>
          </p:nvPr>
        </p:nvSpPr>
        <p:spPr/>
        <p:txBody>
          <a:bodyPr/>
          <a:lstStyle/>
          <a:p>
            <a:fld id="{B0FE2824-C2A0-4931-BB32-60B24BDBB3CC}" type="datetimeFigureOut">
              <a:rPr lang="en-US" smtClean="0"/>
              <a:t>8/1/2023</a:t>
            </a:fld>
            <a:endParaRPr lang="en-US"/>
          </a:p>
        </p:txBody>
      </p:sp>
      <p:sp>
        <p:nvSpPr>
          <p:cNvPr id="4" name="Slide Number Placeholder 3"/>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66730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924800" y="1524000"/>
            <a:ext cx="3429000" cy="1905000"/>
          </a:xfrm>
        </p:spPr>
        <p:txBody>
          <a:bodyPr anchor="b">
            <a:normAutofit/>
          </a:bodyPr>
          <a:lstStyle>
            <a:lvl1pPr>
              <a:defRPr sz="3400"/>
            </a:lvl1pPr>
          </a:lstStyle>
          <a:p>
            <a:r>
              <a:rPr lang="en-US"/>
              <a:t>Click to edit Master title style</a:t>
            </a:r>
            <a:endParaRPr lang="en-US" dirty="0"/>
          </a:p>
        </p:txBody>
      </p:sp>
      <p:sp>
        <p:nvSpPr>
          <p:cNvPr id="3" name="Content Placeholder 2"/>
          <p:cNvSpPr>
            <a:spLocks noGrp="1"/>
          </p:cNvSpPr>
          <p:nvPr>
            <p:ph idx="1"/>
          </p:nvPr>
        </p:nvSpPr>
        <p:spPr>
          <a:xfrm>
            <a:off x="838200" y="685800"/>
            <a:ext cx="6400800" cy="52578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924800" y="3581400"/>
            <a:ext cx="3429000" cy="1828800"/>
          </a:xfrm>
        </p:spPr>
        <p:txBody>
          <a:bodyPr/>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4"/>
          <p:cNvSpPr>
            <a:spLocks noGrp="1"/>
          </p:cNvSpPr>
          <p:nvPr>
            <p:ph type="ftr" sz="quarter" idx="11"/>
          </p:nvPr>
        </p:nvSpPr>
        <p:spPr/>
        <p:txBody>
          <a:bodyPr/>
          <a:lstStyle/>
          <a:p>
            <a:endParaRPr lang="en-US"/>
          </a:p>
        </p:txBody>
      </p:sp>
      <p:sp>
        <p:nvSpPr>
          <p:cNvPr id="5" name="Date Placeholder 5"/>
          <p:cNvSpPr>
            <a:spLocks noGrp="1"/>
          </p:cNvSpPr>
          <p:nvPr>
            <p:ph type="dt" sz="half" idx="10"/>
          </p:nvPr>
        </p:nvSpPr>
        <p:spPr/>
        <p:txBody>
          <a:bodyPr/>
          <a:lstStyle/>
          <a:p>
            <a:fld id="{B0FE2824-C2A0-4931-BB32-60B24BDBB3CC}" type="datetimeFigureOut">
              <a:rPr lang="en-US" smtClean="0"/>
              <a:t>8/1/2023</a:t>
            </a:fld>
            <a:endParaRPr lang="en-US"/>
          </a:p>
        </p:txBody>
      </p:sp>
      <p:sp>
        <p:nvSpPr>
          <p:cNvPr id="7" name="Slide Number Placeholder 6"/>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978961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924800" y="1527048"/>
            <a:ext cx="3429000" cy="1901952"/>
          </a:xfrm>
        </p:spPr>
        <p:txBody>
          <a:bodyPr anchor="b">
            <a:normAutofit/>
          </a:bodyPr>
          <a:lstStyle>
            <a:lvl1pPr>
              <a:defRPr sz="3400"/>
            </a:lvl1pPr>
          </a:lstStyle>
          <a:p>
            <a:r>
              <a:rPr lang="en-US"/>
              <a:t>Click to edit Master title style</a:t>
            </a:r>
            <a:endParaRPr lang="en-US" dirty="0"/>
          </a:p>
        </p:txBody>
      </p:sp>
      <p:sp>
        <p:nvSpPr>
          <p:cNvPr id="3" name="Picture Placeholder 2" descr="An empty placeholder to add an image. Click on the placeholder and select the image that you wish to add"/>
          <p:cNvSpPr>
            <a:spLocks noGrp="1"/>
          </p:cNvSpPr>
          <p:nvPr>
            <p:ph type="pic" idx="1"/>
          </p:nvPr>
        </p:nvSpPr>
        <p:spPr>
          <a:xfrm>
            <a:off x="838198" y="685800"/>
            <a:ext cx="6400800" cy="5257800"/>
          </a:xfrm>
        </p:spPr>
        <p:txBody>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7924800" y="3581400"/>
            <a:ext cx="3428999" cy="1828800"/>
          </a:xfrm>
        </p:spPr>
        <p:txBody>
          <a:bodyPr/>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4"/>
          <p:cNvSpPr>
            <a:spLocks noGrp="1"/>
          </p:cNvSpPr>
          <p:nvPr>
            <p:ph type="ftr" sz="quarter" idx="11"/>
          </p:nvPr>
        </p:nvSpPr>
        <p:spPr/>
        <p:txBody>
          <a:bodyPr/>
          <a:lstStyle/>
          <a:p>
            <a:endParaRPr lang="en-US"/>
          </a:p>
        </p:txBody>
      </p:sp>
      <p:sp>
        <p:nvSpPr>
          <p:cNvPr id="5" name="Date Placeholder 5"/>
          <p:cNvSpPr>
            <a:spLocks noGrp="1"/>
          </p:cNvSpPr>
          <p:nvPr>
            <p:ph type="dt" sz="half" idx="10"/>
          </p:nvPr>
        </p:nvSpPr>
        <p:spPr/>
        <p:txBody>
          <a:bodyPr/>
          <a:lstStyle/>
          <a:p>
            <a:fld id="{B0FE2824-C2A0-4931-BB32-60B24BDBB3CC}" type="datetimeFigureOut">
              <a:rPr lang="en-US" smtClean="0"/>
              <a:t>8/1/2023</a:t>
            </a:fld>
            <a:endParaRPr lang="en-US"/>
          </a:p>
        </p:txBody>
      </p:sp>
      <p:sp>
        <p:nvSpPr>
          <p:cNvPr id="7" name="Slide Number Placeholder 6"/>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225279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bwMode="invGray">
          <a:xfrm>
            <a:off x="0" y="6492239"/>
            <a:ext cx="12188825" cy="36576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365126"/>
            <a:ext cx="10515600" cy="114522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3"/>
          <p:cNvSpPr>
            <a:spLocks noGrp="1"/>
          </p:cNvSpPr>
          <p:nvPr>
            <p:ph type="ftr" sz="quarter" idx="3"/>
          </p:nvPr>
        </p:nvSpPr>
        <p:spPr>
          <a:xfrm>
            <a:off x="381000" y="6549715"/>
            <a:ext cx="8442158" cy="229237"/>
          </a:xfrm>
          <a:prstGeom prst="rect">
            <a:avLst/>
          </a:prstGeom>
        </p:spPr>
        <p:txBody>
          <a:bodyPr vert="horz" lIns="91440" tIns="45720" rIns="91440" bIns="45720" rtlCol="0" anchor="ctr"/>
          <a:lstStyle>
            <a:lvl1pPr algn="l">
              <a:defRPr sz="1100">
                <a:solidFill>
                  <a:schemeClr val="bg1">
                    <a:lumMod val="40000"/>
                    <a:lumOff val="60000"/>
                  </a:schemeClr>
                </a:solidFill>
              </a:defRPr>
            </a:lvl1pPr>
          </a:lstStyle>
          <a:p>
            <a:endParaRPr lang="en-US" dirty="0"/>
          </a:p>
        </p:txBody>
      </p:sp>
      <p:sp>
        <p:nvSpPr>
          <p:cNvPr id="4" name="Date Placeholder 4"/>
          <p:cNvSpPr>
            <a:spLocks noGrp="1"/>
          </p:cNvSpPr>
          <p:nvPr>
            <p:ph type="dt" sz="half" idx="2"/>
          </p:nvPr>
        </p:nvSpPr>
        <p:spPr>
          <a:xfrm>
            <a:off x="9685939" y="6549715"/>
            <a:ext cx="1667860" cy="229237"/>
          </a:xfrm>
          <a:prstGeom prst="rect">
            <a:avLst/>
          </a:prstGeom>
        </p:spPr>
        <p:txBody>
          <a:bodyPr vert="horz" lIns="91440" tIns="45720" rIns="91440" bIns="45720" rtlCol="0" anchor="ctr"/>
          <a:lstStyle>
            <a:lvl1pPr algn="r">
              <a:defRPr sz="1100">
                <a:solidFill>
                  <a:schemeClr val="bg1">
                    <a:lumMod val="40000"/>
                    <a:lumOff val="60000"/>
                  </a:schemeClr>
                </a:solidFill>
              </a:defRPr>
            </a:lvl1pPr>
          </a:lstStyle>
          <a:p>
            <a:fld id="{B0FE2824-C2A0-4931-BB32-60B24BDBB3CC}" type="datetimeFigureOut">
              <a:rPr lang="en-US" smtClean="0"/>
              <a:pPr/>
              <a:t>8/1/2023</a:t>
            </a:fld>
            <a:endParaRPr lang="en-US"/>
          </a:p>
        </p:txBody>
      </p:sp>
      <p:sp>
        <p:nvSpPr>
          <p:cNvPr id="6" name="Slide Number Placeholder 5"/>
          <p:cNvSpPr>
            <a:spLocks noGrp="1"/>
          </p:cNvSpPr>
          <p:nvPr>
            <p:ph type="sldNum" sz="quarter" idx="4"/>
          </p:nvPr>
        </p:nvSpPr>
        <p:spPr>
          <a:xfrm>
            <a:off x="11353799" y="6549715"/>
            <a:ext cx="446361" cy="229237"/>
          </a:xfrm>
          <a:prstGeom prst="rect">
            <a:avLst/>
          </a:prstGeom>
        </p:spPr>
        <p:txBody>
          <a:bodyPr vert="horz" lIns="91440" tIns="45720" rIns="91440" bIns="45720" rtlCol="0" anchor="ctr"/>
          <a:lstStyle>
            <a:lvl1pPr algn="r">
              <a:defRPr sz="1100">
                <a:solidFill>
                  <a:schemeClr val="bg1">
                    <a:lumMod val="40000"/>
                    <a:lumOff val="60000"/>
                  </a:schemeClr>
                </a:solidFill>
              </a:defRPr>
            </a:lvl1pPr>
          </a:lstStyle>
          <a:p>
            <a:fld id="{B13333A4-2EF1-4B79-B68C-AB20E66B4822}" type="slidenum">
              <a:rPr lang="en-US" smtClean="0"/>
              <a:pPr/>
              <a:t>‹#›</a:t>
            </a:fld>
            <a:endParaRPr lang="en-US"/>
          </a:p>
        </p:txBody>
      </p:sp>
    </p:spTree>
    <p:extLst>
      <p:ext uri="{BB962C8B-B14F-4D97-AF65-F5344CB8AC3E}">
        <p14:creationId xmlns:p14="http://schemas.microsoft.com/office/powerpoint/2010/main" val="115587165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90000"/>
        </a:lnSpc>
        <a:spcBef>
          <a:spcPts val="10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182880" algn="l" defTabSz="914400" rtl="0" eaLnBrk="1" latinLnBrk="0" hangingPunct="1">
        <a:lnSpc>
          <a:spcPct val="90000"/>
        </a:lnSpc>
        <a:spcBef>
          <a:spcPts val="800"/>
        </a:spcBef>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Title Layout</a:t>
            </a:r>
          </a:p>
        </p:txBody>
      </p:sp>
      <p:sp>
        <p:nvSpPr>
          <p:cNvPr id="3" name="Subtitle 2"/>
          <p:cNvSpPr>
            <a:spLocks noGrp="1"/>
          </p:cNvSpPr>
          <p:nvPr>
            <p:ph type="subTitle" idx="1"/>
          </p:nvPr>
        </p:nvSpPr>
        <p:spPr/>
        <p:txBody>
          <a:bodyPr/>
          <a:lstStyle/>
          <a:p>
            <a:r>
              <a:rPr lang="en-US" dirty="0"/>
              <a:t>Subtitle</a:t>
            </a:r>
          </a:p>
        </p:txBody>
      </p:sp>
    </p:spTree>
    <p:extLst>
      <p:ext uri="{BB962C8B-B14F-4D97-AF65-F5344CB8AC3E}">
        <p14:creationId xmlns:p14="http://schemas.microsoft.com/office/powerpoint/2010/main" val="2142729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 a Slide Title - 4</a:t>
            </a:r>
          </a:p>
        </p:txBody>
      </p:sp>
      <p:sp>
        <p:nvSpPr>
          <p:cNvPr id="3" name="Content Placeholder 2"/>
          <p:cNvSpPr>
            <a:spLocks noGrp="1"/>
          </p:cNvSpPr>
          <p:nvPr>
            <p:ph idx="1"/>
          </p:nvPr>
        </p:nvSpPr>
        <p:spPr/>
        <p:txBody>
          <a:bodyPr/>
          <a:lstStyle/>
          <a:p>
            <a:endParaRPr lang="en-US"/>
          </a:p>
        </p:txBody>
      </p:sp>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1827431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 a Slide Title - 5</a:t>
            </a:r>
          </a:p>
        </p:txBody>
      </p:sp>
      <p:sp>
        <p:nvSpPr>
          <p:cNvPr id="3" name="Picture Placeholder 2" descr="An empty placeholder to add an image. Click on the placeholder and select the image that you wish to add"/>
          <p:cNvSpPr>
            <a:spLocks noGrp="1"/>
          </p:cNvSpPr>
          <p:nvPr>
            <p:ph type="pic" idx="1"/>
          </p:nvPr>
        </p:nvSpPr>
        <p:spPr/>
        <p:txBody>
          <a:bodyPr/>
          <a:lstStyle/>
          <a:p>
            <a:endParaRPr lang="en-US"/>
          </a:p>
        </p:txBody>
      </p:sp>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2521986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Title and Content Layout with List</a:t>
            </a:r>
          </a:p>
        </p:txBody>
      </p:sp>
      <p:sp>
        <p:nvSpPr>
          <p:cNvPr id="3" name="Content Placeholder 2"/>
          <p:cNvSpPr>
            <a:spLocks noGrp="1"/>
          </p:cNvSpPr>
          <p:nvPr>
            <p:ph idx="1"/>
          </p:nvPr>
        </p:nvSpPr>
        <p:spPr/>
        <p:txBody>
          <a:bodyPr/>
          <a:lstStyle/>
          <a:p>
            <a:r>
              <a:rPr lang="en-US" dirty="0"/>
              <a:t>Add your first bullet point here</a:t>
            </a:r>
          </a:p>
          <a:p>
            <a:r>
              <a:rPr lang="en-US" dirty="0"/>
              <a:t>Add your second bullet point here</a:t>
            </a:r>
          </a:p>
          <a:p>
            <a:r>
              <a:rPr lang="en-US" dirty="0"/>
              <a:t>Add your third bullet point here</a:t>
            </a:r>
          </a:p>
        </p:txBody>
      </p:sp>
    </p:spTree>
    <p:extLst>
      <p:ext uri="{BB962C8B-B14F-4D97-AF65-F5344CB8AC3E}">
        <p14:creationId xmlns:p14="http://schemas.microsoft.com/office/powerpoint/2010/main" val="682195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Title and Content Layout with Chart</a:t>
            </a:r>
          </a:p>
        </p:txBody>
      </p:sp>
      <p:graphicFrame>
        <p:nvGraphicFramePr>
          <p:cNvPr id="6" name="Content Placeholder 2" descr="Clustered column chart showing the values of 3 series for 4 categories"/>
          <p:cNvGraphicFramePr>
            <a:graphicFrameLocks noGrp="1"/>
          </p:cNvGraphicFramePr>
          <p:nvPr>
            <p:ph idx="1"/>
            <p:extLst>
              <p:ext uri="{D42A27DB-BD31-4B8C-83A1-F6EECF244321}">
                <p14:modId xmlns:p14="http://schemas.microsoft.com/office/powerpoint/2010/main" val="2604075142"/>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00486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Title and Content Layout with Table</a:t>
            </a:r>
          </a:p>
        </p:txBody>
      </p:sp>
      <p:sp>
        <p:nvSpPr>
          <p:cNvPr id="3" name="Content Placeholder 2"/>
          <p:cNvSpPr>
            <a:spLocks noGrp="1"/>
          </p:cNvSpPr>
          <p:nvPr>
            <p:ph sz="half" idx="1"/>
          </p:nvPr>
        </p:nvSpPr>
        <p:spPr/>
        <p:txBody>
          <a:bodyPr/>
          <a:lstStyle/>
          <a:p>
            <a:r>
              <a:rPr lang="en-US" dirty="0"/>
              <a:t>First bullet point here</a:t>
            </a:r>
          </a:p>
          <a:p>
            <a:r>
              <a:rPr lang="en-US" dirty="0"/>
              <a:t>Second bullet point here</a:t>
            </a:r>
          </a:p>
          <a:p>
            <a:r>
              <a:rPr lang="en-US" dirty="0"/>
              <a:t>Third bullet point here</a:t>
            </a:r>
          </a:p>
        </p:txBody>
      </p:sp>
      <p:graphicFrame>
        <p:nvGraphicFramePr>
          <p:cNvPr id="5" name="Content Placeholder 3"/>
          <p:cNvGraphicFramePr>
            <a:graphicFrameLocks noGrp="1"/>
          </p:cNvGraphicFramePr>
          <p:nvPr>
            <p:ph sz="half" idx="2"/>
            <p:extLst>
              <p:ext uri="{D42A27DB-BD31-4B8C-83A1-F6EECF244321}">
                <p14:modId xmlns:p14="http://schemas.microsoft.com/office/powerpoint/2010/main" val="1546654039"/>
              </p:ext>
            </p:extLst>
          </p:nvPr>
        </p:nvGraphicFramePr>
        <p:xfrm>
          <a:off x="6324600" y="1825623"/>
          <a:ext cx="5029200" cy="2289176"/>
        </p:xfrm>
        <a:graphic>
          <a:graphicData uri="http://schemas.openxmlformats.org/drawingml/2006/table">
            <a:tbl>
              <a:tblPr firstRow="1" bandRow="1">
                <a:tableStyleId>{3B4B98B0-60AC-42C2-AFA5-B58CD77FA1E5}</a:tableStyleId>
              </a:tblPr>
              <a:tblGrid>
                <a:gridCol w="1676400">
                  <a:extLst>
                    <a:ext uri="{9D8B030D-6E8A-4147-A177-3AD203B41FA5}">
                      <a16:colId xmlns:a16="http://schemas.microsoft.com/office/drawing/2014/main" val="20000"/>
                    </a:ext>
                  </a:extLst>
                </a:gridCol>
                <a:gridCol w="1676400">
                  <a:extLst>
                    <a:ext uri="{9D8B030D-6E8A-4147-A177-3AD203B41FA5}">
                      <a16:colId xmlns:a16="http://schemas.microsoft.com/office/drawing/2014/main" val="20001"/>
                    </a:ext>
                  </a:extLst>
                </a:gridCol>
                <a:gridCol w="1676400">
                  <a:extLst>
                    <a:ext uri="{9D8B030D-6E8A-4147-A177-3AD203B41FA5}">
                      <a16:colId xmlns:a16="http://schemas.microsoft.com/office/drawing/2014/main" val="20002"/>
                    </a:ext>
                  </a:extLst>
                </a:gridCol>
              </a:tblGrid>
              <a:tr h="572294">
                <a:tc>
                  <a:txBody>
                    <a:bodyPr/>
                    <a:lstStyle/>
                    <a:p>
                      <a:pPr algn="ctr"/>
                      <a:r>
                        <a:rPr lang="en-US" dirty="0"/>
                        <a:t>Class</a:t>
                      </a:r>
                    </a:p>
                  </a:txBody>
                  <a:tcPr anchor="ctr"/>
                </a:tc>
                <a:tc>
                  <a:txBody>
                    <a:bodyPr/>
                    <a:lstStyle/>
                    <a:p>
                      <a:pPr algn="ctr"/>
                      <a:r>
                        <a:rPr lang="en-US" dirty="0"/>
                        <a:t>Group 1</a:t>
                      </a:r>
                    </a:p>
                  </a:txBody>
                  <a:tcPr anchor="ctr"/>
                </a:tc>
                <a:tc>
                  <a:txBody>
                    <a:bodyPr/>
                    <a:lstStyle/>
                    <a:p>
                      <a:pPr algn="ctr"/>
                      <a:r>
                        <a:rPr lang="en-US" dirty="0"/>
                        <a:t>Group 2</a:t>
                      </a:r>
                    </a:p>
                  </a:txBody>
                  <a:tcPr anchor="ctr"/>
                </a:tc>
                <a:extLst>
                  <a:ext uri="{0D108BD9-81ED-4DB2-BD59-A6C34878D82A}">
                    <a16:rowId xmlns:a16="http://schemas.microsoft.com/office/drawing/2014/main" val="10000"/>
                  </a:ext>
                </a:extLst>
              </a:tr>
              <a:tr h="572294">
                <a:tc>
                  <a:txBody>
                    <a:bodyPr/>
                    <a:lstStyle/>
                    <a:p>
                      <a:pPr algn="ctr"/>
                      <a:r>
                        <a:rPr lang="en-US" dirty="0"/>
                        <a:t>Class 1</a:t>
                      </a:r>
                    </a:p>
                  </a:txBody>
                  <a:tcPr anchor="ctr"/>
                </a:tc>
                <a:tc>
                  <a:txBody>
                    <a:bodyPr/>
                    <a:lstStyle/>
                    <a:p>
                      <a:pPr algn="ctr"/>
                      <a:r>
                        <a:rPr lang="en-US" dirty="0"/>
                        <a:t>82</a:t>
                      </a:r>
                    </a:p>
                  </a:txBody>
                  <a:tcPr anchor="ctr"/>
                </a:tc>
                <a:tc>
                  <a:txBody>
                    <a:bodyPr/>
                    <a:lstStyle/>
                    <a:p>
                      <a:pPr algn="ctr"/>
                      <a:r>
                        <a:rPr lang="en-US" dirty="0"/>
                        <a:t>95</a:t>
                      </a:r>
                    </a:p>
                  </a:txBody>
                  <a:tcPr anchor="ctr"/>
                </a:tc>
                <a:extLst>
                  <a:ext uri="{0D108BD9-81ED-4DB2-BD59-A6C34878D82A}">
                    <a16:rowId xmlns:a16="http://schemas.microsoft.com/office/drawing/2014/main" val="10001"/>
                  </a:ext>
                </a:extLst>
              </a:tr>
              <a:tr h="572294">
                <a:tc>
                  <a:txBody>
                    <a:bodyPr/>
                    <a:lstStyle/>
                    <a:p>
                      <a:pPr algn="ctr"/>
                      <a:r>
                        <a:rPr lang="en-US" dirty="0"/>
                        <a:t>Class 2</a:t>
                      </a:r>
                    </a:p>
                  </a:txBody>
                  <a:tcPr anchor="ctr"/>
                </a:tc>
                <a:tc>
                  <a:txBody>
                    <a:bodyPr/>
                    <a:lstStyle/>
                    <a:p>
                      <a:pPr algn="ctr"/>
                      <a:r>
                        <a:rPr lang="en-US" dirty="0"/>
                        <a:t>76</a:t>
                      </a:r>
                    </a:p>
                  </a:txBody>
                  <a:tcPr anchor="ctr"/>
                </a:tc>
                <a:tc>
                  <a:txBody>
                    <a:bodyPr/>
                    <a:lstStyle/>
                    <a:p>
                      <a:pPr algn="ctr"/>
                      <a:r>
                        <a:rPr lang="en-US" dirty="0"/>
                        <a:t>88</a:t>
                      </a:r>
                    </a:p>
                  </a:txBody>
                  <a:tcPr anchor="ctr"/>
                </a:tc>
                <a:extLst>
                  <a:ext uri="{0D108BD9-81ED-4DB2-BD59-A6C34878D82A}">
                    <a16:rowId xmlns:a16="http://schemas.microsoft.com/office/drawing/2014/main" val="10002"/>
                  </a:ext>
                </a:extLst>
              </a:tr>
              <a:tr h="572294">
                <a:tc>
                  <a:txBody>
                    <a:bodyPr/>
                    <a:lstStyle/>
                    <a:p>
                      <a:pPr algn="ctr"/>
                      <a:r>
                        <a:rPr lang="en-US" dirty="0"/>
                        <a:t>Class 3</a:t>
                      </a:r>
                    </a:p>
                  </a:txBody>
                  <a:tcPr anchor="ctr"/>
                </a:tc>
                <a:tc>
                  <a:txBody>
                    <a:bodyPr/>
                    <a:lstStyle/>
                    <a:p>
                      <a:pPr algn="ctr"/>
                      <a:r>
                        <a:rPr lang="en-US" dirty="0"/>
                        <a:t>84</a:t>
                      </a:r>
                    </a:p>
                  </a:txBody>
                  <a:tcPr anchor="ctr"/>
                </a:tc>
                <a:tc>
                  <a:txBody>
                    <a:bodyPr/>
                    <a:lstStyle/>
                    <a:p>
                      <a:pPr algn="ctr"/>
                      <a:r>
                        <a:rPr lang="en-US" dirty="0"/>
                        <a:t>90</a:t>
                      </a:r>
                    </a:p>
                  </a:txBody>
                  <a:tcPr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180589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Two Content Layout with SmartArt</a:t>
            </a:r>
          </a:p>
        </p:txBody>
      </p:sp>
      <p:sp>
        <p:nvSpPr>
          <p:cNvPr id="5" name="Content Placeholder 3"/>
          <p:cNvSpPr>
            <a:spLocks noGrp="1"/>
          </p:cNvSpPr>
          <p:nvPr>
            <p:ph sz="half" idx="1"/>
          </p:nvPr>
        </p:nvSpPr>
        <p:spPr/>
        <p:txBody>
          <a:bodyPr/>
          <a:lstStyle/>
          <a:p>
            <a:r>
              <a:rPr lang="en-US" dirty="0"/>
              <a:t>First bullet point here</a:t>
            </a:r>
          </a:p>
          <a:p>
            <a:r>
              <a:rPr lang="en-US" dirty="0"/>
              <a:t>Second bullet point here</a:t>
            </a:r>
          </a:p>
          <a:p>
            <a:r>
              <a:rPr lang="en-US" dirty="0"/>
              <a:t>Third bullet point here</a:t>
            </a:r>
          </a:p>
        </p:txBody>
      </p:sp>
      <p:graphicFrame>
        <p:nvGraphicFramePr>
          <p:cNvPr id="6" name="Content Placeholder 2" descr="Segmented process showing 4 steps arranged one below the other and three downward pointing arrows are used to indicate progression from first step to second step and second step to third step and third step to fourth step"/>
          <p:cNvGraphicFramePr>
            <a:graphicFrameLocks noGrp="1"/>
          </p:cNvGraphicFramePr>
          <p:nvPr>
            <p:ph sz="half" idx="2"/>
            <p:extLst>
              <p:ext uri="{D42A27DB-BD31-4B8C-83A1-F6EECF244321}">
                <p14:modId xmlns:p14="http://schemas.microsoft.com/office/powerpoint/2010/main" val="1656357789"/>
              </p:ext>
            </p:extLst>
          </p:nvPr>
        </p:nvGraphicFramePr>
        <p:xfrm>
          <a:off x="6324600" y="1825625"/>
          <a:ext cx="50292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26022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 a Slide Title - 1</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83796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 a Slide Title - 2</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387061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 a Slide Title - 3</a:t>
            </a:r>
          </a:p>
        </p:txBody>
      </p:sp>
    </p:spTree>
    <p:extLst>
      <p:ext uri="{BB962C8B-B14F-4D97-AF65-F5344CB8AC3E}">
        <p14:creationId xmlns:p14="http://schemas.microsoft.com/office/powerpoint/2010/main" val="3440500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9439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ITY SKETCH 16X9">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00001123.potx" id="{55B65C5C-2110-41C9-9432-67D739EC5CFC}" vid="{FDE12540-4521-4F30-863D-D54DD2EE1C3B}"/>
    </a:ext>
  </a:extLst>
</a:theme>
</file>

<file path=ppt/theme/theme2.xml><?xml version="1.0" encoding="utf-8"?>
<a:theme xmlns:a="http://schemas.openxmlformats.org/drawingml/2006/main" name="Office Theme">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{DFAEB43C-B1DA-4613-9BFC-684776F451B4}tf03031010_win32</Template>
  <TotalTime>0</TotalTime>
  <Words>128</Words>
  <Application>Microsoft Office PowerPoint</Application>
  <PresentationFormat>Widescreen</PresentationFormat>
  <Paragraphs>37</Paragraphs>
  <Slides>11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Century Schoolbook</vt:lpstr>
      <vt:lpstr>CITY SKETCH 16X9</vt:lpstr>
      <vt:lpstr>Title Layout</vt:lpstr>
      <vt:lpstr>Title and Content Layout with List</vt:lpstr>
      <vt:lpstr>Title and Content Layout with Chart</vt:lpstr>
      <vt:lpstr>Title and Content Layout with Table</vt:lpstr>
      <vt:lpstr>Two Content Layout with SmartArt</vt:lpstr>
      <vt:lpstr>Add a Slide Title - 1</vt:lpstr>
      <vt:lpstr>Add a Slide Title - 2</vt:lpstr>
      <vt:lpstr>Add a Slide Title - 3</vt:lpstr>
      <vt:lpstr>PowerPoint Presentation</vt:lpstr>
      <vt:lpstr>Add a Slide Title - 4</vt:lpstr>
      <vt:lpstr>Add a Slide Title - 5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Layout</dc:title>
  <dc:creator>Deb Ashby</dc:creator>
  <cp:lastModifiedBy>Deb Ashby</cp:lastModifiedBy>
  <cp:revision>1</cp:revision>
  <dcterms:created xsi:type="dcterms:W3CDTF">2023-08-01T14:08:05Z</dcterms:created>
  <dcterms:modified xsi:type="dcterms:W3CDTF">2023-08-01T14:08:42Z</dcterms:modified>
</cp:coreProperties>
</file>